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8" r:id="rId2"/>
    <p:sldId id="257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2433" autoAdjust="0"/>
  </p:normalViewPr>
  <p:slideViewPr>
    <p:cSldViewPr snapToGrid="0">
      <p:cViewPr varScale="1">
        <p:scale>
          <a:sx n="83" d="100"/>
          <a:sy n="83" d="100"/>
        </p:scale>
        <p:origin x="85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0EFC74-7D1E-40BC-9F43-044268A029CC}" type="datetimeFigureOut">
              <a:rPr lang="en-GB" smtClean="0"/>
              <a:t>24/04/2017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2A1199-0E75-47EA-85A9-A72DB24471F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143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Ontwerp een mobiel die de sleutel van een geheime lettercode bevat. </a:t>
            </a:r>
          </a:p>
          <a:p>
            <a:r>
              <a:rPr lang="nl-NL" dirty="0"/>
              <a:t>Je mobiel heeft minstens 3 objecten en 2 takken die kunnen bewegen.</a:t>
            </a:r>
          </a:p>
          <a:p>
            <a:r>
              <a:rPr lang="nl-NL" dirty="0"/>
              <a:t>Een spion die jouw mobiel op een tentoonstelling ziet, kan hiermee jouw boodschappen ontcijferen. 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2A1199-0E75-47EA-85A9-A72DB24471F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8800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Vertellen over </a:t>
            </a:r>
            <a:r>
              <a:rPr lang="nl-BE" dirty="0" err="1"/>
              <a:t>Calder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2A1199-0E75-47EA-85A9-A72DB24471F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59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Vertellen over balans en codetaal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2A1199-0E75-47EA-85A9-A72DB24471F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817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Vertellen over geheime transportlijn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2A1199-0E75-47EA-85A9-A72DB24471F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499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Vertellen over kabelbanen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2A1199-0E75-47EA-85A9-A72DB24471F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3077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Vertellen over balans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2A1199-0E75-47EA-85A9-A72DB24471F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7155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GB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F9505-225A-4DD0-A8CA-B14FBE6ED8D8}" type="datetimeFigureOut">
              <a:rPr lang="en-GB" smtClean="0"/>
              <a:t>24/04/2017</a:t>
            </a:fld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726A-833F-4DF1-B6CE-DB3F1EA3F98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2839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F9505-225A-4DD0-A8CA-B14FBE6ED8D8}" type="datetimeFigureOut">
              <a:rPr lang="en-GB" smtClean="0"/>
              <a:t>24/04/2017</a:t>
            </a:fld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726A-833F-4DF1-B6CE-DB3F1EA3F98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1928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F9505-225A-4DD0-A8CA-B14FBE6ED8D8}" type="datetimeFigureOut">
              <a:rPr lang="en-GB" smtClean="0"/>
              <a:t>24/04/2017</a:t>
            </a:fld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726A-833F-4DF1-B6CE-DB3F1EA3F98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5575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F9505-225A-4DD0-A8CA-B14FBE6ED8D8}" type="datetimeFigureOut">
              <a:rPr lang="en-GB" smtClean="0"/>
              <a:t>24/04/2017</a:t>
            </a:fld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726A-833F-4DF1-B6CE-DB3F1EA3F98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890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F9505-225A-4DD0-A8CA-B14FBE6ED8D8}" type="datetimeFigureOut">
              <a:rPr lang="en-GB" smtClean="0"/>
              <a:t>24/04/2017</a:t>
            </a:fld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726A-833F-4DF1-B6CE-DB3F1EA3F98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9610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F9505-225A-4DD0-A8CA-B14FBE6ED8D8}" type="datetimeFigureOut">
              <a:rPr lang="en-GB" smtClean="0"/>
              <a:t>24/04/2017</a:t>
            </a:fld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726A-833F-4DF1-B6CE-DB3F1EA3F98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16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F9505-225A-4DD0-A8CA-B14FBE6ED8D8}" type="datetimeFigureOut">
              <a:rPr lang="en-GB" smtClean="0"/>
              <a:t>24/04/2017</a:t>
            </a:fld>
            <a:endParaRPr lang="en-GB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726A-833F-4DF1-B6CE-DB3F1EA3F98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3547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F9505-225A-4DD0-A8CA-B14FBE6ED8D8}" type="datetimeFigureOut">
              <a:rPr lang="en-GB" smtClean="0"/>
              <a:t>24/04/2017</a:t>
            </a:fld>
            <a:endParaRPr lang="en-GB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726A-833F-4DF1-B6CE-DB3F1EA3F98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645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F9505-225A-4DD0-A8CA-B14FBE6ED8D8}" type="datetimeFigureOut">
              <a:rPr lang="en-GB" smtClean="0"/>
              <a:t>24/04/2017</a:t>
            </a:fld>
            <a:endParaRPr lang="en-GB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726A-833F-4DF1-B6CE-DB3F1EA3F98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127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F9505-225A-4DD0-A8CA-B14FBE6ED8D8}" type="datetimeFigureOut">
              <a:rPr lang="en-GB" smtClean="0"/>
              <a:t>24/04/2017</a:t>
            </a:fld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726A-833F-4DF1-B6CE-DB3F1EA3F98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6421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F9505-225A-4DD0-A8CA-B14FBE6ED8D8}" type="datetimeFigureOut">
              <a:rPr lang="en-GB" smtClean="0"/>
              <a:t>24/04/2017</a:t>
            </a:fld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726A-833F-4DF1-B6CE-DB3F1EA3F98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42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F9505-225A-4DD0-A8CA-B14FBE6ED8D8}" type="datetimeFigureOut">
              <a:rPr lang="en-GB" smtClean="0"/>
              <a:t>24/04/2017</a:t>
            </a:fld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1726A-833F-4DF1-B6CE-DB3F1EA3F98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0196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609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Afbeelding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55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64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1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89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618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7237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1439</TotalTime>
  <Words>65</Words>
  <Application>Microsoft Office PowerPoint</Application>
  <PresentationFormat>Breedbeeld</PresentationFormat>
  <Paragraphs>14</Paragraphs>
  <Slides>7</Slides>
  <Notes>6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Sanne Cools</dc:creator>
  <cp:lastModifiedBy>Sanne Cools</cp:lastModifiedBy>
  <cp:revision>6</cp:revision>
  <dcterms:created xsi:type="dcterms:W3CDTF">2017-04-20T13:11:23Z</dcterms:created>
  <dcterms:modified xsi:type="dcterms:W3CDTF">2017-04-24T10:23:29Z</dcterms:modified>
</cp:coreProperties>
</file>